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5600"/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933700" y="891704"/>
            <a:ext cx="18542000" cy="8318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6800" y="1068296"/>
            <a:ext cx="10223500" cy="11595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2598400" y="3641951"/>
            <a:ext cx="10007600" cy="8851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96800" y="7162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96800" y="1066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1701800" y="1071716"/>
            <a:ext cx="10185400" cy="115824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</p:spPr>
        <p:txBody>
          <a:bodyPr anchor="t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799"/>
            <a:ext cx="453238" cy="46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66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 </a:t>
            </a:r>
          </a:p>
        </p:txBody>
      </p:sp>
      <p:sp>
        <p:nvSpPr>
          <p:cNvPr id="120" name="Shape 169"/>
          <p:cNvSpPr txBox="1"/>
          <p:nvPr/>
        </p:nvSpPr>
        <p:spPr>
          <a:xfrm>
            <a:off x="6515749" y="3894645"/>
            <a:ext cx="11365202" cy="219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>
              <a:defRPr b="1" sz="12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Node.js</a:t>
            </a:r>
          </a:p>
        </p:txBody>
      </p:sp>
      <p:sp>
        <p:nvSpPr>
          <p:cNvPr id="121" name="Shape 170"/>
          <p:cNvSpPr txBox="1"/>
          <p:nvPr/>
        </p:nvSpPr>
        <p:spPr>
          <a:xfrm>
            <a:off x="3609030" y="7145053"/>
            <a:ext cx="17178640" cy="14578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>
              <a:defRPr i="1" sz="7200"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Lesson -1. ES6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2895600"/>
            <a:ext cx="13716000" cy="943188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String templates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048000"/>
            <a:ext cx="12293518" cy="943699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Enhanced object literals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094108"/>
            <a:ext cx="18288000" cy="752778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Method 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3345546"/>
            <a:ext cx="13826490" cy="900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Super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3048000"/>
            <a:ext cx="16027498" cy="899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Computed properties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0231" y="3810000"/>
            <a:ext cx="15795933" cy="658035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17.png" descr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1600" y="3048978"/>
            <a:ext cx="12649200" cy="9290315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9467" y="3200400"/>
            <a:ext cx="15677457" cy="693315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1600" y="3368395"/>
            <a:ext cx="12801600" cy="849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2895600"/>
            <a:ext cx="14935200" cy="961519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OOP: Inheritance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73"/>
          <p:cNvSpPr txBox="1"/>
          <p:nvPr/>
        </p:nvSpPr>
        <p:spPr>
          <a:xfrm>
            <a:off x="12654329" y="4459850"/>
            <a:ext cx="8398137" cy="4188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/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latin typeface="Bree Serif"/>
                <a:ea typeface="Bree Serif"/>
                <a:cs typeface="Bree Serif"/>
                <a:sym typeface="Bree Serif"/>
              </a:defRPr>
            </a:pPr>
            <a:r>
              <a:t>ES6 new features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latin typeface="Bree Serif"/>
                <a:ea typeface="Bree Serif"/>
                <a:cs typeface="Bree Serif"/>
                <a:sym typeface="Bree Serif"/>
              </a:defRPr>
            </a:pPr>
            <a:r>
              <a:t>Arrow functions and lambdas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latin typeface="Bree Serif"/>
                <a:ea typeface="Bree Serif"/>
                <a:cs typeface="Bree Serif"/>
                <a:sym typeface="Bree Serif"/>
              </a:defRPr>
            </a:pPr>
            <a:r>
              <a:t>Iterators and Generators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latin typeface="Bree Serif"/>
                <a:ea typeface="Bree Serif"/>
                <a:cs typeface="Bree Serif"/>
                <a:sym typeface="Bree Serif"/>
              </a:defRPr>
            </a:pPr>
            <a:r>
              <a:t>Modules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latin typeface="Bree Serif"/>
                <a:ea typeface="Bree Serif"/>
                <a:cs typeface="Bree Serif"/>
                <a:sym typeface="Bree Serif"/>
              </a:defRPr>
            </a:pPr>
            <a:r>
              <a:t>Proxies</a:t>
            </a:r>
          </a:p>
        </p:txBody>
      </p:sp>
      <p:pic>
        <p:nvPicPr>
          <p:cNvPr id="12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5917" y="4048123"/>
            <a:ext cx="5829305" cy="56197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2994" y="3048000"/>
            <a:ext cx="14630405" cy="921503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OOP: Real inheritance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1997" y="3270486"/>
            <a:ext cx="15392403" cy="87785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Static 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23.png" descr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3048000"/>
            <a:ext cx="12281252" cy="944879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Getters and setters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967360"/>
            <a:ext cx="15829766" cy="577336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Getters and setters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0110" y="3657600"/>
            <a:ext cx="15136176" cy="780243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And again about hoisting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26.png" descr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3397" y="3229814"/>
            <a:ext cx="15849603" cy="724845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3200400"/>
            <a:ext cx="12130290" cy="891759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pattern implementations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3116" y="3368395"/>
            <a:ext cx="16930163" cy="760078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9612" y="3412482"/>
            <a:ext cx="13317172" cy="829784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177"/>
          <p:cNvSpPr txBox="1"/>
          <p:nvPr/>
        </p:nvSpPr>
        <p:spPr>
          <a:xfrm>
            <a:off x="109155" y="538911"/>
            <a:ext cx="17351788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Data structures implements iterator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150" y="2006849"/>
            <a:ext cx="15977700" cy="1103826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Implement iterator 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ES6. What is new? </a:t>
            </a:r>
          </a:p>
        </p:txBody>
      </p:sp>
      <p:pic>
        <p:nvPicPr>
          <p:cNvPr id="127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14" y="2574565"/>
            <a:ext cx="24331572" cy="110274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377" y="2274137"/>
            <a:ext cx="15849246" cy="10680605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For .. of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32.png" descr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9194" y="2895600"/>
            <a:ext cx="14478005" cy="896599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Strings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33.png" descr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0" y="2895600"/>
            <a:ext cx="10234098" cy="956400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Numbers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277098"/>
            <a:ext cx="15849600" cy="84639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35.png" descr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0300" y="3368395"/>
            <a:ext cx="15655794" cy="725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Array.from()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36.png" descr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8366" y="3200400"/>
            <a:ext cx="16939661" cy="765859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37.png" descr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6394" y="3200400"/>
            <a:ext cx="13563605" cy="906540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38.png" descr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6794" y="3200400"/>
            <a:ext cx="14782805" cy="893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3048000"/>
            <a:ext cx="14325605" cy="915350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8862" y="3048000"/>
            <a:ext cx="14325602" cy="860374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1496" y="2051764"/>
            <a:ext cx="17381008" cy="1099054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Declaration and Scoping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41.png" descr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5322" y="2895600"/>
            <a:ext cx="11305752" cy="9389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42.png" descr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3161356"/>
            <a:ext cx="13868400" cy="90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43.png" descr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5797" y="3284532"/>
            <a:ext cx="15544803" cy="8733039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Weak 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2674796"/>
            <a:ext cx="14325605" cy="8997613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45.png" descr="image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8197" y="3200400"/>
            <a:ext cx="15240003" cy="757749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46.png" descr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4419600"/>
            <a:ext cx="15265574" cy="342040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Weak 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47.png" descr="image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810000"/>
            <a:ext cx="14173205" cy="758811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48.png" descr="image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048000"/>
            <a:ext cx="14173205" cy="868152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9194" y="3200400"/>
            <a:ext cx="14478005" cy="686396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50.png" descr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3047998"/>
            <a:ext cx="13258800" cy="926314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Declaration and Scoping</a:t>
            </a:r>
          </a:p>
        </p:txBody>
      </p:sp>
      <p:pic>
        <p:nvPicPr>
          <p:cNvPr id="133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872" y="2051998"/>
            <a:ext cx="18074256" cy="1115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51.png" descr="image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1882" y="2445772"/>
            <a:ext cx="13258802" cy="9734915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Yield*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52.png" descr="image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3070" y="3200400"/>
            <a:ext cx="11876899" cy="9398122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Arrow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53.png" descr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4397" y="3422558"/>
            <a:ext cx="15087603" cy="791365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Lexical 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54.png" descr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527" y="2498145"/>
            <a:ext cx="13476946" cy="10384264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55.png" descr="image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3081" y="3411182"/>
            <a:ext cx="15250233" cy="688571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 A+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56.png" descr="image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4782" y="2343038"/>
            <a:ext cx="17034436" cy="1009584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Flattering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57.png" descr="image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3368395"/>
            <a:ext cx="13777538" cy="906304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58.png" descr="image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1997" y="3192906"/>
            <a:ext cx="15392403" cy="902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59.png" descr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3810000"/>
            <a:ext cx="15087600" cy="740248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60.png" descr="image6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3994" y="3200400"/>
            <a:ext cx="13868405" cy="832323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605860"/>
            <a:ext cx="18288000" cy="650428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Temporal dead 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61.png" descr="image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3048000"/>
            <a:ext cx="14325605" cy="933769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62.png" descr="image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3368395"/>
            <a:ext cx="14630400" cy="7406848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63.png" descr="image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600" y="3030120"/>
            <a:ext cx="9585808" cy="919766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64.png" descr="image6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3600" y="3368395"/>
            <a:ext cx="12801600" cy="855998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4631" y="5181600"/>
            <a:ext cx="15707136" cy="4012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Rest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66.png" descr="image6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3845268"/>
            <a:ext cx="14782800" cy="789824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67.png" descr="image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6794" y="4419600"/>
            <a:ext cx="14782805" cy="408976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Spread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68.png" descr="image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8440" y="3505200"/>
            <a:ext cx="13106402" cy="757792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Spread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69.png" descr="image6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2895600"/>
            <a:ext cx="14325605" cy="930735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70.png" descr="image7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368394"/>
            <a:ext cx="14173205" cy="783741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200" y="3368395"/>
            <a:ext cx="13145742" cy="880144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Temporal dead 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71.png" descr="image7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0594" y="3200400"/>
            <a:ext cx="14935205" cy="8155704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72.png" descr="image7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297011"/>
            <a:ext cx="18288000" cy="712197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73.png" descr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368395"/>
            <a:ext cx="14173205" cy="8007649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74.tif" descr="image7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7037" y="2923124"/>
            <a:ext cx="14909924" cy="8992822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75.tif" descr="image7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436" y="2914013"/>
            <a:ext cx="13817131" cy="933314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46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 </a:t>
            </a:r>
          </a:p>
        </p:txBody>
      </p:sp>
      <p:sp>
        <p:nvSpPr>
          <p:cNvPr id="343" name="Shape 467"/>
          <p:cNvSpPr txBox="1"/>
          <p:nvPr/>
        </p:nvSpPr>
        <p:spPr>
          <a:xfrm>
            <a:off x="1642051" y="5760753"/>
            <a:ext cx="21493970" cy="2194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>
              <a:defRPr b="1" sz="12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Thank you 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3797" y="3306679"/>
            <a:ext cx="16335401" cy="882360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Loop scoping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2917120"/>
            <a:ext cx="14478000" cy="942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77"/>
          <p:cNvSpPr txBox="1"/>
          <p:nvPr/>
        </p:nvSpPr>
        <p:spPr>
          <a:xfrm>
            <a:off x="109155" y="538911"/>
            <a:ext cx="11281200" cy="12800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Constants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